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8" r:id="rId4"/>
    <p:sldId id="269" r:id="rId5"/>
    <p:sldId id="270" r:id="rId6"/>
    <p:sldId id="274" r:id="rId7"/>
    <p:sldId id="275" r:id="rId8"/>
    <p:sldId id="276" r:id="rId9"/>
    <p:sldId id="277" r:id="rId10"/>
    <p:sldId id="278" r:id="rId11"/>
    <p:sldId id="285" r:id="rId12"/>
    <p:sldId id="279" r:id="rId13"/>
    <p:sldId id="280" r:id="rId14"/>
    <p:sldId id="281" r:id="rId15"/>
    <p:sldId id="284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75510" autoAdjust="0"/>
  </p:normalViewPr>
  <p:slideViewPr>
    <p:cSldViewPr snapToGrid="0">
      <p:cViewPr varScale="1">
        <p:scale>
          <a:sx n="50" d="100"/>
          <a:sy n="50" d="100"/>
        </p:scale>
        <p:origin x="12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66B98-CA1E-4E87-8FDA-9FB216EA22F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C71A4-A90F-446D-AF89-1F83FABEF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5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46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what you receive will be specific to COVID-19 Pandemic and some will be useful regardless. </a:t>
            </a:r>
          </a:p>
          <a:p>
            <a:r>
              <a:rPr lang="en-US" dirty="0"/>
              <a:t>I encourage you all to share with each other any additional resources and recommendations you 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6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millions of resources out there but these are the ones I thought would help most now.</a:t>
            </a:r>
          </a:p>
          <a:p>
            <a:r>
              <a:rPr lang="en-US" dirty="0"/>
              <a:t>If you have additional suggestions, please chime in!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98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**Some news sources are more reputable than others. </a:t>
            </a:r>
            <a:endParaRPr lang="en-US" sz="11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71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“Social Distancing” indicates you shouldn’t socialize. But we’re hard wired for connection and we need connection—desperately. The term I’d recommend is “Social Connectedness &amp; Physical Distancing” </a:t>
            </a:r>
            <a:endParaRPr lang="en-US" sz="11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13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There’s a link to the article. </a:t>
            </a:r>
            <a:endParaRPr lang="en-US" sz="11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03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Altruism boosts dopamine receptors in our brains.  For some, it helps the giver even more than the receiver.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3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If you don’t like dancing to music you can clean, walk or run to music—the point is, get moving and do something you like and do it to music.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99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5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51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91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Search function on </a:t>
            </a:r>
            <a:r>
              <a:rPr lang="en-US" dirty="0" err="1"/>
              <a:t>psyc</a:t>
            </a:r>
            <a:r>
              <a:rPr lang="en-US" dirty="0"/>
              <a:t> and good therapy—filter results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71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1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43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C71A4-A90F-446D-AF89-1F83FABEF6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1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1923-F260-4091-9DBE-63895B606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73E31-09C5-4954-AFC9-CBC1A84F4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28496-3CA3-4649-8A9A-8A9EA485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A1C46-60DD-4532-914B-C6623095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F75B7-FBB0-417A-BC22-88ADC3A5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2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4617-0036-4E4E-B55B-FE9C3A58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FA6F1-D7C5-423A-9410-4728798F1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27F0-A723-4EB9-AE13-188940D86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9521D-037A-440C-80FA-8137C16F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EA770-4A4A-47D6-A398-71C10688E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0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E93B-1A3F-4733-91B2-C433A4DBC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38D39-FC12-4174-843C-8E7A0AC2E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F51AF-C64F-4EE1-A30A-B1B830463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2D1A-4860-4BEC-91EB-C296C1D79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139AD-4F38-4B12-AB46-D6805945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30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E789-0950-4639-9A72-ADF402F2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B0CA3-F38B-4DF3-8C15-CC53A533C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6327F-9D67-4BAD-8FD1-C39F7E2B1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9304B-D84F-4D2F-8068-037E4A2D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4AB8A-CABF-4A77-BAEE-01607408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95F28-FAC0-4037-99CE-6C98625F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6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549A-602D-424C-9EAE-AB9406CE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34342-1AC4-4C4D-974A-65E1E5967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C0B5D-C880-4E79-AA53-7118A3160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C7B69-C39D-4146-A0DA-AF1D56F1E9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B8A7C-A1D8-45A1-83A8-B1B754349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6B36E9-77B6-46FC-A420-4605F13B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D35CBB-0C46-4B9A-88F8-94ECE0E11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5342FE-C750-4808-88C8-950DF6C2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62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39002-D7B6-4184-A3E3-30AFC8BF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A5C2C-1845-4583-BB81-86133A853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6A128-8DC6-415C-8DAB-92BF3862F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314AA-23AA-4391-824B-71A0D548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2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BF5B40-A7A1-4291-9F7C-AEA257F12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6F3455-779B-4279-AD3D-205CA4E2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E12DE-14A3-4839-8BD2-EF943697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0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8BE73-D948-44DA-B945-A79E0DEB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91721-7DC1-42D1-BD68-AE9D5F244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C8536-3E87-462B-BDA3-ABA6F5594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8355A-E97E-4E56-85A0-37808F53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D2061-AA36-4D89-B23D-04C4644D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A0AF3-24B3-4157-B233-4B1ECD0E0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8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7114-7EF8-4B3D-A688-D2DAB203D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C8F5F-C255-4B95-AB77-B7428740A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69E53-2788-47BD-9F61-832748C40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0A8B5-DDD0-4DC4-9493-4726FC0A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28A81-443F-41BB-89F7-E238D1F2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B25DB-9FB8-4770-B4E5-58FD2DA0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3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418ED-E7DD-4F4E-B1F8-127F20CA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D2D99-3B28-4FF8-AB37-7D721D0FA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846EA-B89D-4F6A-BC9A-C4C1BAA4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A3832-9920-4730-A244-8CE71C98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EF77A-47F4-47EF-8041-5FF2B9BE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8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C9C23-2BBC-485B-B6FF-8EB271E5C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0D76E6-50B5-404A-AD6A-1DE973CAE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22098-F0A1-4640-887E-2665F1778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7008-86AF-4353-97AA-A4D05E43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E4489-653B-40C8-BC9D-B955D0E24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4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1C1B20-9850-45D5-BA70-7C655DCA0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667E7-0135-4361-85DC-EEF3A25DD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66A49-2125-45D8-BE03-5AB68B07D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B6ABD-109C-4AB2-B7AA-B059A324173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7CDD-64C7-4B59-8ABA-B7D0867B6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73695-08DF-4B48-AB8F-78546BDF6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A269F-EEA0-4E7A-AFE6-FEE00C7F3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7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vidmentalhealthsupport.org/" TargetMode="External"/><Relationship Id="rId3" Type="http://schemas.openxmlformats.org/officeDocument/2006/relationships/hyperlink" Target="https://www.mindful.org/a-3-minute-body-scan-meditation-to-cultivate-mindfulness/" TargetMode="External"/><Relationship Id="rId7" Type="http://schemas.openxmlformats.org/officeDocument/2006/relationships/hyperlink" Target="https://www.psycom.net/25-best-mental-health-app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ronavirus.ohio.gov/wps/portal/gov/covid-19/families-and-individuals/coping-with-covid-19-anxiety/Resources-for-Adults-Coping-with-the-COVID-19-Pandemic" TargetMode="External"/><Relationship Id="rId5" Type="http://schemas.openxmlformats.org/officeDocument/2006/relationships/hyperlink" Target="https://staging.coehs.umt.edu/happy_habits_series_2020/default.php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www.ptsd.va.gov/appvid/mobile/COVID_coach_app.asp" TargetMode="External"/><Relationship Id="rId9" Type="http://schemas.openxmlformats.org/officeDocument/2006/relationships/hyperlink" Target="https://fcs.osu.edu/programs/healthy-finances-0/financial-assistanc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ronavirus.ohio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www.cdc.gov/coronavirus/2019-ncov/index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therapynetworker.org/blog/details/1741/how-to-help-our-nervous-systems-during-a-pandemic?utm_source=Silverpop&amp;utm_medium=email&amp;utm_campaign=041820_pn_i_rt_WIR_noon_throttle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elf-compassion.org/" TargetMode="Externa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ychologytoday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1.png"/><Relationship Id="rId4" Type="http://schemas.openxmlformats.org/officeDocument/2006/relationships/hyperlink" Target="http://www.goodtherapy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62B48-2387-40FE-B732-AF0EA906A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824" y="1242457"/>
            <a:ext cx="8290537" cy="1268175"/>
          </a:xfrm>
        </p:spPr>
        <p:txBody>
          <a:bodyPr anchor="b">
            <a:normAutofit/>
          </a:bodyPr>
          <a:lstStyle/>
          <a:p>
            <a:pPr algn="l"/>
            <a:r>
              <a:rPr lang="en-US" b="1" u="sng" dirty="0"/>
              <a:t>COPING WITH COVID-19: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B1DCE-DE21-4557-A628-0569D0B58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3158" y="3474223"/>
            <a:ext cx="4167115" cy="2163551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/>
              <a:t>MAINTAINING YOUR MENTAL HEALTH IN A PANDEMIC</a:t>
            </a:r>
            <a:br>
              <a:rPr lang="en-US" dirty="0"/>
            </a:b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454305BF-7F42-46D8-8CC7-898D13B73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84" y="2093972"/>
            <a:ext cx="2864281" cy="299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22" y="2687053"/>
            <a:ext cx="6047874" cy="4435641"/>
          </a:xfrm>
        </p:spPr>
        <p:txBody>
          <a:bodyPr anchor="ctr">
            <a:normAutofit/>
          </a:bodyPr>
          <a:lstStyle/>
          <a:p>
            <a:r>
              <a:rPr lang="en-US" sz="3200" dirty="0"/>
              <a:t>Rebecca Morra MA, LPC</a:t>
            </a:r>
          </a:p>
          <a:p>
            <a:r>
              <a:rPr lang="en-US" sz="3200" dirty="0"/>
              <a:t>Licensed Professional Counselor</a:t>
            </a:r>
          </a:p>
          <a:p>
            <a:r>
              <a:rPr lang="en-US" sz="3200" dirty="0"/>
              <a:t>Cincinnati Counseling &amp; Play Therapy in Blue Ash, and Child Focus</a:t>
            </a:r>
          </a:p>
          <a:p>
            <a:r>
              <a:rPr lang="en-US" sz="3200" dirty="0"/>
              <a:t>Thank you for having me</a:t>
            </a:r>
          </a:p>
          <a:p>
            <a:endParaRPr lang="en-US" sz="2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7" name="Picture 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A9C3A2F-C9B4-426D-9AFC-1F03E3393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579" y="22699"/>
            <a:ext cx="2834640" cy="368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49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0706B07-19AF-4252-A441-362C9589B74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Goals for Today’s Presentation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13E3F96-1B28-4F24-ADE4-0A2A44125F9B}"/>
              </a:ext>
            </a:extLst>
          </p:cNvPr>
          <p:cNvSpPr txBox="1">
            <a:spLocks/>
          </p:cNvSpPr>
          <p:nvPr/>
        </p:nvSpPr>
        <p:spPr>
          <a:xfrm>
            <a:off x="990600" y="232341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will receive:</a:t>
            </a:r>
          </a:p>
          <a:p>
            <a:pPr lvl="1"/>
            <a:r>
              <a:rPr lang="en-US" dirty="0"/>
              <a:t>Resources</a:t>
            </a:r>
            <a:endParaRPr lang="en-US" sz="1600" dirty="0"/>
          </a:p>
          <a:p>
            <a:pPr lvl="1"/>
            <a:r>
              <a:rPr lang="en-US" dirty="0"/>
              <a:t>Recommendations</a:t>
            </a:r>
            <a:endParaRPr lang="en-US" sz="1600" dirty="0"/>
          </a:p>
          <a:p>
            <a:pPr lvl="1"/>
            <a:r>
              <a:rPr lang="en-US" dirty="0"/>
              <a:t>Real help</a:t>
            </a:r>
          </a:p>
          <a:p>
            <a:r>
              <a:rPr lang="en-US" dirty="0"/>
              <a:t>Ask questions as you have them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2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464" y="885281"/>
            <a:ext cx="7304676" cy="6230435"/>
          </a:xfrm>
        </p:spPr>
        <p:txBody>
          <a:bodyPr anchor="ctr">
            <a:normAutofit/>
          </a:bodyPr>
          <a:lstStyle/>
          <a:p>
            <a:r>
              <a:rPr lang="en-US" sz="2400" dirty="0"/>
              <a:t>Share one thing</a:t>
            </a:r>
            <a:endParaRPr lang="en-US" sz="2400" dirty="0">
              <a:hlinkClick r:id="rId3"/>
            </a:endParaRPr>
          </a:p>
          <a:p>
            <a:r>
              <a:rPr lang="en-US" sz="2400" dirty="0">
                <a:hlinkClick r:id="rId3"/>
              </a:rPr>
              <a:t>Body Scan Meditation</a:t>
            </a:r>
            <a:r>
              <a:rPr lang="en-US" sz="2400" dirty="0"/>
              <a:t> (do together)         </a:t>
            </a:r>
            <a:endParaRPr lang="en-US" sz="2400" dirty="0">
              <a:hlinkClick r:id="rId4"/>
            </a:endParaRPr>
          </a:p>
          <a:p>
            <a:r>
              <a:rPr lang="en-US" sz="2400" dirty="0" err="1">
                <a:hlinkClick r:id="rId4"/>
              </a:rPr>
              <a:t>Covid</a:t>
            </a:r>
            <a:r>
              <a:rPr lang="en-US" sz="2400" dirty="0">
                <a:hlinkClick r:id="rId4"/>
              </a:rPr>
              <a:t> Coach App</a:t>
            </a:r>
            <a:endParaRPr lang="en-US" sz="2400" dirty="0"/>
          </a:p>
          <a:p>
            <a:r>
              <a:rPr lang="en-US" sz="2400" dirty="0">
                <a:hlinkClick r:id="rId5"/>
              </a:rPr>
              <a:t>Building Happy Habits</a:t>
            </a:r>
            <a:endParaRPr lang="en-US" sz="2400" dirty="0"/>
          </a:p>
          <a:p>
            <a:r>
              <a:rPr lang="en-US" sz="2400" dirty="0">
                <a:hlinkClick r:id="rId6"/>
              </a:rPr>
              <a:t>Coping With Coronavirus For Adults</a:t>
            </a:r>
            <a:endParaRPr lang="en-US" sz="2400" dirty="0"/>
          </a:p>
          <a:p>
            <a:r>
              <a:rPr lang="en-US" sz="2400" dirty="0">
                <a:hlinkClick r:id="rId7"/>
              </a:rPr>
              <a:t>Top 25 Mental Health Apps for 2020</a:t>
            </a:r>
            <a:endParaRPr lang="en-US" sz="2400" dirty="0"/>
          </a:p>
          <a:p>
            <a:r>
              <a:rPr lang="en-US" sz="2400" dirty="0"/>
              <a:t>52 Ways To Reduce Stress (Handout)</a:t>
            </a:r>
          </a:p>
          <a:p>
            <a:r>
              <a:rPr lang="en-US" sz="2400" dirty="0">
                <a:hlinkClick r:id="rId8"/>
              </a:rPr>
              <a:t>The Pandemic Crisis Services Coalition</a:t>
            </a:r>
            <a:endParaRPr lang="en-US" sz="2400" dirty="0"/>
          </a:p>
          <a:p>
            <a:r>
              <a:rPr lang="en-US" sz="2400" dirty="0">
                <a:hlinkClick r:id="rId9"/>
              </a:rPr>
              <a:t>Financial Assistance</a:t>
            </a:r>
            <a:endParaRPr lang="en-US" sz="2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2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79" y="1290345"/>
            <a:ext cx="8551457" cy="45828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1. Stay informed. Don’t over-indulge in news. Set limits.</a:t>
            </a:r>
          </a:p>
          <a:p>
            <a:pPr lvl="1"/>
            <a:r>
              <a:rPr lang="en-US" b="1" dirty="0"/>
              <a:t>Access Gov Mike DeWine’s daily briefings on WVXU of online at:</a:t>
            </a:r>
            <a:br>
              <a:rPr lang="en-US" b="1" dirty="0"/>
            </a:br>
            <a:r>
              <a:rPr lang="en-US" dirty="0"/>
              <a:t>Ohio.gov website</a:t>
            </a:r>
            <a:br>
              <a:rPr lang="en-US" dirty="0"/>
            </a:br>
            <a:r>
              <a:rPr lang="en-US" u="sng" dirty="0">
                <a:hlinkClick r:id="rId3"/>
              </a:rPr>
              <a:t>https://coronavirus.ohio.gov/</a:t>
            </a:r>
            <a:endParaRPr lang="en-US" dirty="0"/>
          </a:p>
          <a:p>
            <a:pPr lvl="1"/>
            <a:r>
              <a:rPr lang="en-US" dirty="0"/>
              <a:t>Centers For Disease Control</a:t>
            </a:r>
            <a:br>
              <a:rPr lang="en-US" dirty="0"/>
            </a:br>
            <a:r>
              <a:rPr lang="en-US" u="sng" dirty="0">
                <a:hlinkClick r:id="rId4"/>
              </a:rPr>
              <a:t>https://www.cdc.gov/coronavirus/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7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7816023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2. Adhere to “social connectedness, physical distancing.”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8424DFD-4E79-45C4-A5C9-C4ADE2419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600" y="238627"/>
            <a:ext cx="2740503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98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3506" y="2278173"/>
            <a:ext cx="5778946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3. Ask yourself and your nervous system what’s best for you.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>
                <a:hlinkClick r:id="rId3"/>
              </a:rPr>
              <a:t>Read More.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5" name="Picture 4" descr="A picture containing holding, food&#10;&#10;Description automatically generated">
            <a:extLst>
              <a:ext uri="{FF2B5EF4-FFF2-40B4-BE49-F238E27FC236}">
                <a16:creationId xmlns:a16="http://schemas.microsoft.com/office/drawing/2014/main" id="{48A71664-DC1A-4BD0-B94A-AF55B36740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4900"/>
            <a:ext cx="2984500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75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453" y="1048472"/>
            <a:ext cx="7816023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4. Help others if you feel inclined.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5" name="Picture 4" descr="A picture containing room, bed&#10;&#10;Description automatically generated">
            <a:extLst>
              <a:ext uri="{FF2B5EF4-FFF2-40B4-BE49-F238E27FC236}">
                <a16:creationId xmlns:a16="http://schemas.microsoft.com/office/drawing/2014/main" id="{9CEA9D62-9FFA-4D8E-959B-EEC1FBA2C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63" y="3435014"/>
            <a:ext cx="5195425" cy="346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50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187" y="1048472"/>
            <a:ext cx="4799138" cy="56033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5. Turn on your favorite music and have a dance party in your living room. 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6" name="Picture 5" descr="A person standing in a room&#10;&#10;Description automatically generated">
            <a:extLst>
              <a:ext uri="{FF2B5EF4-FFF2-40B4-BE49-F238E27FC236}">
                <a16:creationId xmlns:a16="http://schemas.microsoft.com/office/drawing/2014/main" id="{A0ABF307-A574-40BC-A73E-9F0951E5D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2744"/>
            <a:ext cx="3522536" cy="465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18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116" y="1577788"/>
            <a:ext cx="8507284" cy="528021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6. 	Eleven Sure-fire ways to go batty </a:t>
            </a:r>
            <a:r>
              <a:rPr lang="en-US" b="1" dirty="0">
                <a:sym typeface="Segoe UI Emoji" panose="020B0502040204020203" pitchFamily="34" charset="0"/>
              </a:rPr>
              <a:t>😊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1. Work really long hours….without breaks.</a:t>
            </a:r>
          </a:p>
          <a:p>
            <a:pPr marL="457200" lvl="1" indent="0">
              <a:buNone/>
            </a:pPr>
            <a:r>
              <a:rPr lang="en-US" dirty="0"/>
              <a:t>2. Tackle as many difficult, challenging tasks as possible. </a:t>
            </a:r>
          </a:p>
          <a:p>
            <a:pPr marL="457200" lvl="1" indent="0">
              <a:buNone/>
            </a:pPr>
            <a:r>
              <a:rPr lang="en-US" dirty="0"/>
              <a:t>3. Avoid taking time for yourself at all costs.</a:t>
            </a:r>
          </a:p>
          <a:p>
            <a:pPr marL="457200" lvl="1" indent="0">
              <a:buNone/>
            </a:pPr>
            <a:r>
              <a:rPr lang="en-US" dirty="0"/>
              <a:t>4. Pay extra close attention to </a:t>
            </a:r>
            <a:r>
              <a:rPr lang="en-US" i="1" dirty="0"/>
              <a:t>all</a:t>
            </a:r>
            <a:r>
              <a:rPr lang="en-US" dirty="0"/>
              <a:t> news reports about COVID-19.</a:t>
            </a:r>
          </a:p>
          <a:p>
            <a:pPr marL="457200" lvl="1" indent="0">
              <a:buNone/>
            </a:pPr>
            <a:r>
              <a:rPr lang="en-US" dirty="0"/>
              <a:t>5. Base your self-esteem exclusively on your work. </a:t>
            </a:r>
          </a:p>
          <a:p>
            <a:pPr marL="457200" lvl="1" indent="0">
              <a:buNone/>
            </a:pPr>
            <a:r>
              <a:rPr lang="en-US" dirty="0"/>
              <a:t>6. Avoid or ignore all friends, lovers and family. </a:t>
            </a:r>
          </a:p>
          <a:p>
            <a:pPr marL="457200" lvl="1" indent="0">
              <a:buNone/>
            </a:pPr>
            <a:r>
              <a:rPr lang="en-US" dirty="0"/>
              <a:t>7. Focus on the negative. </a:t>
            </a:r>
          </a:p>
          <a:p>
            <a:pPr marL="457200" lvl="1" indent="0">
              <a:buNone/>
            </a:pPr>
            <a:r>
              <a:rPr lang="en-US" dirty="0"/>
              <a:t>8. Fail to recognize the ways you are making a positive difference.</a:t>
            </a:r>
          </a:p>
          <a:p>
            <a:pPr marL="457200" lvl="1" indent="0">
              <a:buNone/>
            </a:pPr>
            <a:r>
              <a:rPr lang="en-US" dirty="0"/>
              <a:t>9. Refuse to let go of past mistakes and conflict.</a:t>
            </a:r>
          </a:p>
          <a:p>
            <a:pPr marL="457200" lvl="1" indent="0">
              <a:buNone/>
            </a:pPr>
            <a:r>
              <a:rPr lang="en-US" dirty="0"/>
              <a:t>10. Don’t laugh at potentially humorous situations.</a:t>
            </a:r>
          </a:p>
          <a:p>
            <a:pPr marL="457200" lvl="1" indent="0">
              <a:buNone/>
            </a:pPr>
            <a:r>
              <a:rPr lang="en-US" dirty="0"/>
              <a:t>11. Don’t ask for or accept help.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9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5" name="Picture 4" descr="A picture containing flower, tree, bird&#10;&#10;Description automatically generated">
            <a:extLst>
              <a:ext uri="{FF2B5EF4-FFF2-40B4-BE49-F238E27FC236}">
                <a16:creationId xmlns:a16="http://schemas.microsoft.com/office/drawing/2014/main" id="{6DC85D1C-153A-4CC7-856D-CB5AF6DBF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0" y="1078115"/>
            <a:ext cx="5725524" cy="5725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412410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0" y="1482112"/>
            <a:ext cx="4561476" cy="57255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7. 	Practice Self-Compassion. Check out the work of Dr. Kristin Neff at </a:t>
            </a:r>
            <a:r>
              <a:rPr lang="en-US" dirty="0">
                <a:hlinkClick r:id="rId5"/>
              </a:rPr>
              <a:t>https://self-compassion.org/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22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1301332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Real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87" y="2626895"/>
            <a:ext cx="8691013" cy="409527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Seek the help of a therapist if need be. </a:t>
            </a:r>
          </a:p>
          <a:p>
            <a:pPr marL="0" indent="0">
              <a:buNone/>
            </a:pPr>
            <a:r>
              <a:rPr lang="en-US" dirty="0"/>
              <a:t>All people, regardless of issues, could benefit from therapy. </a:t>
            </a:r>
          </a:p>
          <a:p>
            <a:pPr marL="0" indent="0">
              <a:buNone/>
            </a:pPr>
            <a:r>
              <a:rPr lang="en-US" dirty="0"/>
              <a:t>Nearly all therapists provide </a:t>
            </a:r>
            <a:r>
              <a:rPr lang="en-US" dirty="0" err="1"/>
              <a:t>videochat</a:t>
            </a:r>
            <a:r>
              <a:rPr lang="en-US" dirty="0"/>
              <a:t> or phone therapy and soon will offer in-person therapy again.</a:t>
            </a:r>
          </a:p>
          <a:p>
            <a:pPr marL="0" indent="0">
              <a:buNone/>
            </a:pPr>
            <a:r>
              <a:rPr lang="en-US" dirty="0"/>
              <a:t>Some offer low-cost services due to so many people being out of work.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BF29B4E-61E2-49AA-A22E-E886F8921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82" y="31123"/>
            <a:ext cx="3342818" cy="31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Real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7816023" cy="3450613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US" dirty="0"/>
              <a:t>To find a therapist:</a:t>
            </a:r>
          </a:p>
          <a:p>
            <a:pPr lvl="0"/>
            <a:r>
              <a:rPr lang="en-US" dirty="0"/>
              <a:t>Ask your primary care physician for referrals</a:t>
            </a:r>
          </a:p>
          <a:p>
            <a:r>
              <a:rPr lang="en-US" dirty="0"/>
              <a:t>Go to </a:t>
            </a:r>
            <a:r>
              <a:rPr lang="en-US" dirty="0">
                <a:hlinkClick r:id="rId3"/>
              </a:rPr>
              <a:t>www.psychologytoday.com</a:t>
            </a:r>
            <a:r>
              <a:rPr lang="en-US" dirty="0"/>
              <a:t> or </a:t>
            </a:r>
            <a:r>
              <a:rPr lang="en-US" dirty="0">
                <a:hlinkClick r:id="rId4"/>
              </a:rPr>
              <a:t>www.goodtherapy.org </a:t>
            </a:r>
            <a:endParaRPr lang="en-US" dirty="0"/>
          </a:p>
          <a:p>
            <a:r>
              <a:rPr lang="en-US" dirty="0"/>
              <a:t>Ask friends and family for recommendations</a:t>
            </a:r>
          </a:p>
          <a:p>
            <a:r>
              <a:rPr lang="en-US" dirty="0"/>
              <a:t>Contact 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77AC598-571F-4563-B688-C59683CF89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676" y="266701"/>
            <a:ext cx="4601776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21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27564"/>
            <a:ext cx="8153399" cy="1325563"/>
          </a:xfrm>
        </p:spPr>
        <p:txBody>
          <a:bodyPr>
            <a:normAutofit/>
          </a:bodyPr>
          <a:lstStyle/>
          <a:p>
            <a:r>
              <a:rPr lang="en-US" dirty="0"/>
              <a:t>Reach Out for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72389"/>
            <a:ext cx="8495252" cy="5053264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br>
              <a:rPr lang="en-US" b="1" dirty="0"/>
            </a:br>
            <a:br>
              <a:rPr lang="en-US" b="1" dirty="0"/>
            </a:br>
            <a:r>
              <a:rPr lang="en-US" b="1" dirty="0"/>
              <a:t>Cincinnati Counseling and Play Therapy in Blue Ash</a:t>
            </a:r>
          </a:p>
          <a:p>
            <a:pPr marL="0" indent="0">
              <a:buNone/>
            </a:pPr>
            <a:r>
              <a:rPr lang="en-US" dirty="0"/>
              <a:t>Accepting new clients (kids through older adulthood)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4424 Carver Woods Dr. Suite 100</a:t>
            </a:r>
            <a:br>
              <a:rPr lang="en-US" dirty="0"/>
            </a:br>
            <a:r>
              <a:rPr lang="en-US" dirty="0"/>
              <a:t>Blue Ash 45242</a:t>
            </a:r>
            <a:br>
              <a:rPr lang="en-US" dirty="0"/>
            </a:br>
            <a:r>
              <a:rPr lang="en-US" dirty="0"/>
              <a:t>cincinnaticpt.com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Rebecca Morra MA, LPC</a:t>
            </a:r>
            <a:br>
              <a:rPr lang="en-US" b="1" dirty="0"/>
            </a:br>
            <a:r>
              <a:rPr lang="en-US" dirty="0"/>
              <a:t>513-399-6794</a:t>
            </a:r>
            <a:br>
              <a:rPr lang="en-US" dirty="0"/>
            </a:br>
            <a:r>
              <a:rPr lang="en-US" b="1" dirty="0"/>
              <a:t>rebeccca@cincinnaticpt.com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0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12"/>
            <a:ext cx="8153399" cy="1325563"/>
          </a:xfrm>
        </p:spPr>
        <p:txBody>
          <a:bodyPr>
            <a:normAutofit/>
          </a:bodyPr>
          <a:lstStyle/>
          <a:p>
            <a:r>
              <a:rPr lang="en-US" dirty="0"/>
              <a:t>Share 1 Thing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48" y="1284749"/>
            <a:ext cx="8495252" cy="505326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What’s one thing you learned, plan to use or gained as a result of today’s conversation?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 questions?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0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8C8C-598D-4327-A40A-B85D0A32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2D6AE-EAA2-4398-B98A-D4F8EDBF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72389"/>
            <a:ext cx="8495252" cy="5053264"/>
          </a:xfrm>
        </p:spPr>
        <p:txBody>
          <a:bodyPr anchor="ctr">
            <a:normAutofit/>
          </a:bodyPr>
          <a:lstStyle/>
          <a:p>
            <a:endParaRPr lang="en-US" dirty="0"/>
          </a:p>
          <a:p>
            <a:r>
              <a:rPr lang="en-US" dirty="0"/>
              <a:t>Thank you for sharing yourselves and your stories.</a:t>
            </a:r>
          </a:p>
          <a:p>
            <a:r>
              <a:rPr lang="en-US" dirty="0"/>
              <a:t>Please be good to yourself. </a:t>
            </a:r>
          </a:p>
          <a:p>
            <a:r>
              <a:rPr lang="en-US" dirty="0"/>
              <a:t>Know that you are not alone. You have my support.</a:t>
            </a:r>
          </a:p>
          <a:p>
            <a:r>
              <a:rPr lang="en-US" dirty="0"/>
              <a:t>Continue to take care of each other and yourselves.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F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BD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44EF012-DF30-40FA-8173-6E342857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76" y="2857501"/>
            <a:ext cx="1094420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0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539</Words>
  <Application>Microsoft Office PowerPoint</Application>
  <PresentationFormat>Widescreen</PresentationFormat>
  <Paragraphs>104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COPING WITH COVID-19:</vt:lpstr>
      <vt:lpstr>Introduction</vt:lpstr>
      <vt:lpstr>PowerPoint Presentation</vt:lpstr>
      <vt:lpstr>Resources</vt:lpstr>
      <vt:lpstr>Recommendations</vt:lpstr>
      <vt:lpstr>Recommendations</vt:lpstr>
      <vt:lpstr>Recommendations</vt:lpstr>
      <vt:lpstr>Recommendations</vt:lpstr>
      <vt:lpstr>Recommendations</vt:lpstr>
      <vt:lpstr>Recommendations</vt:lpstr>
      <vt:lpstr>Recommendations</vt:lpstr>
      <vt:lpstr>Real Help</vt:lpstr>
      <vt:lpstr>Real Help</vt:lpstr>
      <vt:lpstr>Reach Out for Help</vt:lpstr>
      <vt:lpstr>Share 1 Thing or Questions?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WITH COVID-19:</dc:title>
  <dc:creator>Alex Morra</dc:creator>
  <cp:lastModifiedBy>Danielle Jones</cp:lastModifiedBy>
  <cp:revision>41</cp:revision>
  <dcterms:created xsi:type="dcterms:W3CDTF">2020-04-29T16:13:03Z</dcterms:created>
  <dcterms:modified xsi:type="dcterms:W3CDTF">2020-05-03T18:57:35Z</dcterms:modified>
</cp:coreProperties>
</file>